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  <p:sldMasterId id="2147483878" r:id="rId2"/>
  </p:sldMasterIdLst>
  <p:sldIdLst>
    <p:sldId id="288" r:id="rId3"/>
    <p:sldId id="257" r:id="rId4"/>
    <p:sldId id="258" r:id="rId5"/>
    <p:sldId id="294" r:id="rId6"/>
    <p:sldId id="293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69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2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2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4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4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88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7480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1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8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2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4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5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4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2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5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0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0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97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029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4063"/>
            <a:ext cx="5037105" cy="3453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92862">
            <a:off x="6520277" y="1342351"/>
            <a:ext cx="356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92D050"/>
                </a:solidFill>
              </a:rPr>
              <a:t>BANGLADESH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758" y="4283242"/>
            <a:ext cx="5358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BD" sz="24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 </a:t>
            </a:r>
            <a:r>
              <a:rPr lang="bn-BD" sz="2400" dirty="0" smtClean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24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 ভালবাসি</a:t>
            </a:r>
          </a:p>
          <a:p>
            <a:pPr defTabSz="914400"/>
            <a:r>
              <a:rPr lang="bn-BD" sz="24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 তোমার আকাশ , তোমার বাতাস, আমার প্রাণে</a:t>
            </a:r>
          </a:p>
          <a:p>
            <a:pPr defTabSz="914400"/>
            <a:r>
              <a:rPr lang="bn-BD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ওমা </a:t>
            </a:r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আমার প্রাণে বাজায় বাশিঁ।</a:t>
            </a:r>
          </a:p>
          <a:p>
            <a:pPr defTabSz="914400"/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বাংলা্‌ , অমি তোমায় ‘’’’’’’’’’’’’’’’’’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85800"/>
            <a:ext cx="1947672" cy="1682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mo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76200"/>
            <a:ext cx="2057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67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69" y="232532"/>
            <a:ext cx="5017477" cy="1649471"/>
          </a:xfrm>
        </p:spPr>
        <p:txBody>
          <a:bodyPr>
            <a:normAutofit/>
          </a:bodyPr>
          <a:lstStyle/>
          <a:p>
            <a:r>
              <a:rPr lang="bn-BD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>সু-স্বাগতম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NikoshBAN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80" y="881976"/>
            <a:ext cx="1628043" cy="1360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1" y="909635"/>
            <a:ext cx="1674935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3" y="2345349"/>
            <a:ext cx="5134708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82154" y="4036912"/>
            <a:ext cx="52308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কুইজ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প্রতিযোগীতা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দের বাহ্যিক বৈশিষ্ট্য</a:t>
            </a: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সময়ঃ 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1250" cy="30864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0013" y="1172061"/>
            <a:ext cx="4255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সুকুমার 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চক্রবর্ত্তী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rPr>
              <a:t>    মোবাইলঃ   ০১৭১৫০২৫৪৪৬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en-US" sz="2000" i="1" dirty="0">
                <a:latin typeface="Nikosh" pitchFamily="2" charset="0"/>
                <a:cs typeface="Nikosh" pitchFamily="2" charset="0"/>
              </a:rPr>
              <a:t>sukumarekterpur@gmail.com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82154" y="142112"/>
            <a:ext cx="4444512" cy="3734422"/>
            <a:chOff x="6353908" y="169290"/>
            <a:chExt cx="4444512" cy="37344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908" y="169290"/>
              <a:ext cx="4444512" cy="37344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319" y="228597"/>
              <a:ext cx="1456438" cy="14798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541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8039" y="375635"/>
            <a:ext cx="9131122" cy="770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IN" sz="41300" b="1" dirty="0" smtClean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 প্রতিযোগীতার নিয়মাবলী 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32" y="1867437"/>
            <a:ext cx="10728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প্রতি শ্রেণীতে ছাত্র-ছাত্রীদের চারটি গ্রুপে ভাগ করতে হবে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প্রথম সাড়া প্রাপ্ত গ্রূপের প্রতি প্রশ্নের সঠিক উত্তরের জন্য ১ নম্বর করে পাবে।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যে গ্রূপ প্রশ্নের উত্তর সর্ব প্রথম  সাড়া দেবে এবং এর বিপরিতে অন্য গ্রূপ চ্যালেঞ্জ করতে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প্রথম গ্রূপের ভূল উত্তেরর জন্য -১। এবং চ্যালেঞ্জ করা গ্রূপের উত্তর সঠিক বা হলে +২বা -২ পাবে।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একাধিক গ্রূপের চ্যালেঞ্জ করার সযোগ থাকবে।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সব গ্রূপের ক্ষেত্রে একই নিয়ম প্রযোজ্য।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সর্ব শেষ বিজয়ীদের মাঝে পুরস্কারের ব্যবস্থা থাকতে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7304" y="1595376"/>
            <a:ext cx="107528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প্রশ্নঃ-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3452" y="3731802"/>
            <a:ext cx="126135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উত্তরঃ-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304" y="2684619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দু-ধরনের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304" y="4832169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452" y="2695743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যে উদ্ভিদের ফুল, ফল, পাতা,মূল ও কান্ড আছে তাকে কী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7304" y="4840541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স-পুষ্পক উদ্ভিদ।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0378" y="2726059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এই সকল উদ্ভিদ আবৃতবীজী না নগ্নবীজী উদ্ভিদ।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7304" y="4843293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আবৃতবীজী উদ্ভিদ।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0378" y="272514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বীজপত্রের উপর ভিতি করে সপুষ্পক উদ্ভিদের ভাগগুলো উল্লেখ কর।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7304" y="4840541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একবীজপত্রী ও দ্বিবীজপত্রী উদ্ভিদ।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0378" y="2726058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একবীজপত্রী উদ্ভিদের উদাহরণ দাও।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3452" y="4837789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ধান, গম ও ঘাস।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0378" y="2725376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দ্বিবীজপত্রী উদ্ভিদের উদাহরণ দাও।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9600" y="4837788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আম, জাম ও কাঁঠাল।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0378" y="272514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৭। আবৃতবীজ সপুষ্পক উদ্ভিদকে আদর্শ উদ্ভিদকে বলা হয় কেন ?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3452" y="4837787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কারন, এরা সর্বোন্নত উদ্ভিদ।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9599" y="270998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উদ্ভিদের যে অংশগুলো মাটির উপরে থাকে তাদের একত্রে কী বলে?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0378" y="483778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বিটপ।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6525" y="2682009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সপুষ্পক উদ্ভিদের ফুলগুলো কোথা থেকে উৎপন্ন হয়?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9599" y="4837781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পাতার কক্ষ থেকে।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8840" y="2695742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১০। একটি আদর্শ ফুলের কি কি অংশ থাকে?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9599" y="4823544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বৃতি,দল, পুংকেশর ও গর্ভাশয়।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8839" y="2695639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9599" y="4823797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কান্ড।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8839" y="2695741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কান্ডকে কিভাবে চেনা যায়?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9599" y="4823544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কান্ডের গায়ে পর্ব, পর্বমধ্য থাকে। পর্ব থেকে পাতা উৎপন্ন হয়। এটি উদ্ভিদের ভার বহন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0378" y="270930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শাখা প্রশাখার গায়ে যে চ্যাপ্টা সবুজ বর্ণের অঙ্গ সৃষ্ট হয় তাকে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18839" y="4809196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১৩। পাতা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4988" y="2707592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পাতার কাজ কী?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8839" y="4807483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১৪। পাতায় খাদ্য প্রস্তুত হয়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8839" y="273122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সপুষ্পক উদ্ভিদের পাতার কক্ষ থেকে যে ফুল তৈরি হয়, এর থেকে কী উৎপন্ন হয়?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8838" y="4830536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১৫। ফল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8838" y="273056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ফুলের কোন অংশ ফলে রুপান্তরিত হয়?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8837" y="487269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১৬। গর্ভাশয়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8837" y="2729890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উদ্ভিদের যে অংশ পর্ব, মধ্যপর্ব ও অগ্রমুকুলবিহীন তাকে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3451" y="4870461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১৭। মূল।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8837" y="2729651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১৮। মূল সাধারনত কী থেকে উৎপন্ন 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3451" y="4872687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১৮। ভ্রুণমূল থেকে।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18837" y="272920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১৯। ভ্রুণমূলটি বৃদ্ধি পেয়ে কী গঠন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3451" y="487269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১৯। প্রধান মূল।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8837" y="2729420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২০। একটি আদর্শ মূলের বিভিন্ন অংশ কি কি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53451" y="4872687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২০। স্থায়ী অঞ্চল, মূলরোম অঞ্চল, বর্ধিষ্ণু অঞ্চল ও মূলত্র অঞ্চল।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18837" y="2728284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41910" y="4844019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18837" y="2673289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বর্ধিঞ্চু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41910" y="484328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বর্ধিঞ্চু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53447" y="2701563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41910" y="4842977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84222" y="2686442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২৪।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মূলকে উৎপত্তি ও অবস্থান অনুযায়ী ভাগ গুলো কি 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41910" y="4842767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8836" y="482852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২৪। স্থানিক মূল ও অস্থানিক মূল।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84217" y="268395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২৫।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ভ্রুণমূল বৃদ্ধি পেয়ে সরাসরি মাটির ভিতর প্রবেশ করে শাখা প্রশাখা বিস্তার লাভ করে একে কি 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64988" y="4799496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২৫। স্থানিক মূল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84217" y="2683790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২৬। যেসব উদ্ভিদের দুইটি বীজপত্র থাকে তাদেরকে কী 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5761" y="4820736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২৬। দ্বিবীজপত্রী উদ্ভিদ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84217" y="268279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দ্বিবীজপত্রী উদ্ভিদের প্রধান মূল এবং শাখা প্রশাখা নিয়ে যে মূলতন্ত্র গঠিত তাকে কী বলে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07293" y="480623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২৭। স্থানিক মূলতন্ত্র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61130" y="2706001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২৮।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ধরনের উদ্ভিদের এরুপ মূলতন্ত্র থাকে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07282" y="4842124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২৮। আম, জাম, মরিচ, সরিষা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84216" y="2690451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২৯।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 ভ্রুণ থেকে উৎপন্ন না হয়ে কান্ড বা পাতা থেকে উৎপন্ন হয় তাকে কি বলে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7260" y="4829138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২৯। অস্থানিক মূল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95737" y="2700968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৩০।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অস্থানিক মূলের ধরন গুলো কি কি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07260" y="4828214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৩০। গুচ্ছ মূল ও অগুচ্ছ মূল।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95737" y="269896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গুচ্ছ মূল কোন কোন উদ্ভিদের দেখা যায়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07260" y="482629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৩১। ধান, নারিকেল, সুপারি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84170" y="268393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৩২। অ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গুচ্ছ মূল কোন কোন উদ্ভিদের দেখা যায়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07260" y="4826549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কেয়া গাছের ঠেশ মূল, বটের ঝুরিমূল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95685" y="2709244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৩৩। মূলের কাজ 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07260" y="4825558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মাটির সাথে শক্তভাবে আটকে রাখা এবং মাটি থেকে পানি ও খনিজ পদার্থ শোষণ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95685" y="270961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৩৪। প্রাথমিক ভাবে কান্ডের শ্রেণিভাগ গুলো 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07260" y="482553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সবল কান্ড ও দুর্বল কান্ড।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41909" y="269584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৩৫। মঠ আকৃতির কান্ডের উদাহরণ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64987" y="4847773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৩৫।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দেবদারু, বিলেতি ঝাউ।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41909" y="2695878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৩৬। গম্বুজ আকৃতির কান্ডের উদাহরণ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64987" y="4849658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৩৬।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আম, কাঁঠাল।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41908" y="269538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৩৭। তৃণ আকৃতির কান্ডের উদাহরণ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64987" y="484951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বাশ, আঁখ।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41908" y="2695226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৩৮। দুর্বল কান্ড কি কি প্রকৃতির হতে পারে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64987" y="485100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৩৮। লতানো, শয়ান ও আরোহী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41907" y="2695380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৩৯।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কান্ড বা তার শাখা প্রশাখার পর্ব থেকে তার পাশের দিকে চ্যাপ্টা যে অঙ্গটি উৎপন্ন হয় তাকে কী বলে?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3369" y="481247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৩৯। পাতা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72650" y="270531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৪০। আদর্শ পাতা কাকে বলে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6525" y="4825380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৪০। যে পাতায় পত্রমূল, বৃন্ত ও ফলক এই তিনটি অংশ বিদ্যমান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30363" y="2676334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পত্রমূলের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পত্রসাদৃশ্য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07259" y="483810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উপপত্র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30378" y="2673289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উদ্ভিদের পাতায় বোটা থাকে 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05640" y="4810830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শিয়াল কাঁটা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30348" y="2673289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কান্ড ও ফলকের মধ্যে পানি, খনিজ লবন ও তৈরি খাদ্য কে আদান-প্রদান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05640" y="4810763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৪৩। বৃন্ত বা বোটা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72647" y="2669953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পাতার সর্বপ্রধান কাজ 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05640" y="481078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সালোকসংশ্লেষণ প্রক্রিয়ায় এরা খাদ্য প্রস্তুত 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70215" y="2693763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পত্রফলকের বৈশিষ্ট্যের উপর ভিত্তি করে পত্রের ভাগগুলো কি 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05640" y="4810835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৪৫। সরল পত্র ও যৌগিক পত্র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72533" y="2695386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৪৬। যে পত্রে বৃন্তের উপরে একটি পত্রফলক থাকে তাকে কী বলে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05640" y="4811019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সরল পত্র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70215" y="2695386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৪৭। কিছু উদ্ভিদের পাতায় অনেকগুলি ফলক থাকে একে কী বলে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305640" y="4810963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৪৭। অনুফলক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47063" y="2706187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৪৮। অনুফলক গুলো যে দন্ডের উপর সাজানো থাকে একে কী বলে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305640" y="4810738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র‍্যাকিস বা অক্ষ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63448" y="2682671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৪৯। অনুফলক গুলো যে দন্ডের উপর সাজানো থাকে একে কী বলে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96360" y="481083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৪৯। র‍্যাকিস বা অক্ষ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263448" y="268266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৫০। মানব জীবনে পাতার প্রয়োজনীয়তা কী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396360" y="4810963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লালশাক,পুইশাক খাদ্য হিসাবে। তালপাতা, গোলপাতা ছাউনি হিসাবে ব্যবহৃত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61130" y="2682665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৫১। মানব জীবনে মূলের প্রয়োজনীয়তা কী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96360" y="4810844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মূলা, গাজর সবজী হিসাবে। শতমূলী, সর্পগন্ধা ঔষধ তৈরিতে হিসাবে ব্যবহৃত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61130" y="2682664"/>
            <a:ext cx="1035344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৫২। মানব জীবনে কান্ডের প্রয়োজনীয়তা কী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96360" y="4810702"/>
            <a:ext cx="1035344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৫২।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গোল আলু, আদা সবজি হিসাবে, বড় কান্ড আসবাব তৈরিতে, পাট,শণের কান্ড আঁশ হিসাবে ব্যবহৃত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024" y="375635"/>
            <a:ext cx="6132490" cy="770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IN" sz="41300" b="1" dirty="0" smtClean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rem Ratan Dhan Payo Chipmunks Version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5161" y="1618712"/>
            <a:ext cx="9272788" cy="45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76400"/>
            <a:ext cx="7300209" cy="39574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BD" sz="41300" b="1" dirty="0" smtClean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4576</TotalTime>
  <Words>1179</Words>
  <Application>Microsoft Office PowerPoint</Application>
  <PresentationFormat>Widescreen</PresentationFormat>
  <Paragraphs>134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Century Gothic</vt:lpstr>
      <vt:lpstr>Century Schoolbook</vt:lpstr>
      <vt:lpstr>Nikosh</vt:lpstr>
      <vt:lpstr>NikoshBAN</vt:lpstr>
      <vt:lpstr>sNikoshBAN</vt:lpstr>
      <vt:lpstr>Wingdings 2</vt:lpstr>
      <vt:lpstr>Wingdings 3</vt:lpstr>
      <vt:lpstr>Ion</vt:lpstr>
      <vt:lpstr>View</vt:lpstr>
      <vt:lpstr>PowerPoint Presentation</vt:lpstr>
      <vt:lpstr>সু-স্বাগতম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BongrumHighSchool</cp:lastModifiedBy>
  <cp:revision>752</cp:revision>
  <dcterms:created xsi:type="dcterms:W3CDTF">2013-10-27T03:37:38Z</dcterms:created>
  <dcterms:modified xsi:type="dcterms:W3CDTF">2016-03-12T06:15:29Z</dcterms:modified>
</cp:coreProperties>
</file>